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7" r:id="rId3"/>
    <p:sldId id="266" r:id="rId4"/>
    <p:sldId id="265" r:id="rId5"/>
    <p:sldId id="262" r:id="rId6"/>
    <p:sldId id="263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LP14 : Ondes acoustiques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</a:t>
            </a:r>
            <a:r>
              <a:rPr lang="fr-FR" sz="3600" b="1" dirty="0" smtClean="0">
                <a:solidFill>
                  <a:srgbClr val="0070C0"/>
                </a:solidFill>
              </a:rPr>
              <a:t>Quelques ordres de grandeur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369638"/>
                  </p:ext>
                </p:extLst>
              </p:nvPr>
            </p:nvGraphicFramePr>
            <p:xfrm>
              <a:off x="738360" y="1012391"/>
              <a:ext cx="10715280" cy="39280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2417795"/>
                    <a:gridCol w="1474839"/>
                    <a:gridCol w="2182761"/>
                    <a:gridCol w="2900516"/>
                    <a:gridCol w="1739369"/>
                  </a:tblGrid>
                  <a:tr h="52971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𝑑𝐵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𝐏𝐚</m:t>
                                </m:r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  <m:t>𝐬</m:t>
                                    </m:r>
                                  </m:e>
                                  <m:sup>
                                    <m: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1" i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fr-FR" sz="2400" b="1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/>
                                  <m:sup>
                                    <m:r>
                                      <a:rPr lang="fr-FR" sz="2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p>
                                </m:sSubSup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fr-FR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</a:t>
                          </a:r>
                          <a:r>
                            <a:rPr lang="fr-FR" sz="2400" i="1" dirty="0" smtClean="0"/>
                            <a:t>I</a:t>
                          </a:r>
                          <a:r>
                            <a:rPr lang="fr-FR" sz="2400" i="1" baseline="-25000" dirty="0" smtClean="0"/>
                            <a:t>0</a:t>
                          </a:r>
                          <a:r>
                            <a:rPr lang="fr-FR" sz="2400" dirty="0" smtClean="0"/>
                            <a:t> à 1000 Hz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3.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7.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3.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Chuchotement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fr-FR" sz="24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2.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Campagne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2.10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Avenue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0,3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7.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3.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de douleur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120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7.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3.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369638"/>
                  </p:ext>
                </p:extLst>
              </p:nvPr>
            </p:nvGraphicFramePr>
            <p:xfrm>
              <a:off x="738360" y="1012391"/>
              <a:ext cx="10715280" cy="392806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2417795"/>
                    <a:gridCol w="1474839"/>
                    <a:gridCol w="2182761"/>
                    <a:gridCol w="2900516"/>
                    <a:gridCol w="1739369"/>
                  </a:tblGrid>
                  <a:tr h="529715"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116" t="-5747" r="-469421" b="-6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9888" t="-5747" r="-217318" b="-6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10504" t="-5747" r="-63445" b="-6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518596" t="-5747" r="-5965" b="-658621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</a:t>
                          </a:r>
                          <a:r>
                            <a:rPr lang="fr-FR" sz="2400" i="1" dirty="0" smtClean="0"/>
                            <a:t>I</a:t>
                          </a:r>
                          <a:r>
                            <a:rPr lang="fr-FR" sz="2400" i="1" baseline="-25000" dirty="0" smtClean="0"/>
                            <a:t>0</a:t>
                          </a:r>
                          <a:r>
                            <a:rPr lang="fr-FR" sz="2400" dirty="0" smtClean="0"/>
                            <a:t> à 1000 Hz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82143" r="-469421" b="-411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888" t="-82143" r="-217318" b="-411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504" t="-82143" r="-63445" b="-411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18596" t="-82143" r="-5965" b="-411607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Chuchotement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183784" r="-469421" b="-315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888" t="-183784" r="-217318" b="-315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504" t="-183784" r="-63445" b="-315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18596" t="-183784" r="-5965" b="-315315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Campagne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281250" r="-469421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888" t="-281250" r="-21731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504" t="-281250" r="-6344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18596" t="-281250" r="-5965" b="-212500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Avenue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384685" r="-469421" b="-114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888" t="-384685" r="-217318" b="-114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504" t="-384685" r="-63445" b="-1144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18596" t="-384685" r="-5965" b="-114414"/>
                          </a:stretch>
                        </a:blipFill>
                      </a:tcPr>
                    </a:tc>
                  </a:tr>
                  <a:tr h="679669">
                    <a:tc>
                      <a:txBody>
                        <a:bodyPr/>
                        <a:lstStyle/>
                        <a:p>
                          <a:r>
                            <a:rPr lang="fr-FR" sz="2400" dirty="0" smtClean="0"/>
                            <a:t>Seuil de douleur</a:t>
                          </a:r>
                          <a:endParaRPr lang="fr-FR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6116" t="-480357" r="-469421" b="-13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79888" t="-480357" r="-217318" b="-13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10504" t="-480357" r="-63445" b="-13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18596" t="-480357" r="-5965" b="-1339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7103806" y="5253840"/>
                <a:ext cx="23948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son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≈340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sz="2400" b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806" y="5253840"/>
                <a:ext cx="239482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72" r="-763"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/>
              <p:cNvSpPr txBox="1"/>
              <p:nvPr/>
            </p:nvSpPr>
            <p:spPr>
              <a:xfrm>
                <a:off x="4882036" y="5249672"/>
                <a:ext cx="1641347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Pa</m:t>
                      </m:r>
                    </m:oMath>
                  </m:oMathPara>
                </a14:m>
                <a:endParaRPr lang="fr-FR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036" y="5249672"/>
                <a:ext cx="1641347" cy="373500"/>
              </a:xfrm>
              <a:prstGeom prst="rect">
                <a:avLst/>
              </a:prstGeom>
              <a:blipFill rotWithShape="0">
                <a:blip r:embed="rId4"/>
                <a:stretch>
                  <a:fillRect l="-4089" r="-3717" b="-147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973394" y="5205589"/>
            <a:ext cx="2007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 comparer à :</a:t>
            </a:r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3104412" y="5932393"/>
            <a:ext cx="5983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smtClean="0"/>
              <a:t>L’approximation acoustique est bien vérifiée !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9897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43" y="304643"/>
            <a:ext cx="3067022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7" t="3300" r="25563" b="42443"/>
          <a:stretch/>
        </p:blipFill>
        <p:spPr>
          <a:xfrm>
            <a:off x="887239" y="1068308"/>
            <a:ext cx="4227970" cy="372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Plaque vibrante de </a:t>
            </a:r>
            <a:r>
              <a:rPr lang="fr-FR" sz="3600" b="1" dirty="0" err="1" smtClean="0">
                <a:solidFill>
                  <a:srgbClr val="0070C0"/>
                </a:solidFill>
              </a:rPr>
              <a:t>Chladni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35" y="3536887"/>
            <a:ext cx="4876800" cy="304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05" y="111653"/>
            <a:ext cx="3657607" cy="365760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25" y="3612485"/>
            <a:ext cx="6130418" cy="324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0" b="14026"/>
          <a:stretch/>
        </p:blipFill>
        <p:spPr>
          <a:xfrm>
            <a:off x="3046491" y="4121059"/>
            <a:ext cx="4572000" cy="24353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48" y="4166713"/>
            <a:ext cx="2402572" cy="180192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05" y="674484"/>
            <a:ext cx="2956816" cy="261134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92" y="980857"/>
            <a:ext cx="4055198" cy="217966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29258" r="32970" b="11931"/>
          <a:stretch/>
        </p:blipFill>
        <p:spPr>
          <a:xfrm>
            <a:off x="-475307" y="1941390"/>
            <a:ext cx="3521798" cy="268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42</Words>
  <Application>Microsoft Office PowerPoint</Application>
  <PresentationFormat>Grand écran</PresentationFormat>
  <Paragraphs>36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Thème Office</vt:lpstr>
      <vt:lpstr>LP14 : Ondes acoustiques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remi</cp:lastModifiedBy>
  <cp:revision>18</cp:revision>
  <dcterms:created xsi:type="dcterms:W3CDTF">2019-10-10T16:45:18Z</dcterms:created>
  <dcterms:modified xsi:type="dcterms:W3CDTF">2020-01-17T22:21:41Z</dcterms:modified>
</cp:coreProperties>
</file>